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2" r:id="rId2"/>
    <p:sldId id="295" r:id="rId3"/>
    <p:sldId id="293" r:id="rId4"/>
    <p:sldId id="294" r:id="rId5"/>
    <p:sldId id="284" r:id="rId6"/>
    <p:sldId id="256" r:id="rId7"/>
    <p:sldId id="298" r:id="rId8"/>
    <p:sldId id="285" r:id="rId9"/>
    <p:sldId id="297" r:id="rId10"/>
    <p:sldId id="286" r:id="rId11"/>
    <p:sldId id="287" r:id="rId12"/>
    <p:sldId id="288" r:id="rId13"/>
    <p:sldId id="289" r:id="rId14"/>
    <p:sldId id="296" r:id="rId15"/>
    <p:sldId id="30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162B8-1881-45F6-A1BF-1B6C374F91FB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4C244-A0DE-4EFF-B6E0-58A9AF0A3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627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99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61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53F64-69B7-43E3-BC5E-8F37B524B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8C82AD-608D-4234-9767-13F896F6F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893DB-DF0D-4347-A1A9-0BE64134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64E8C-EB52-4FC2-A2A3-1FCAFA29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852C8-E725-40DA-BF80-016F6190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0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24014-1B16-4FB7-87B5-1CFD355D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2C6BB-53BA-481D-B76B-D58264E1F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FBADBD-C899-4CE3-95F9-8BA5A9D1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D99A5-71AB-47D5-9D3A-0CDC10F9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A2728-BFCD-46FC-B997-279B57D6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89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3C6EBD-A155-4050-BC2C-F1D67C660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BDE1A4-1B56-40E2-A8B5-ACF7764F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37E27-5B77-4BB9-8C27-F7009928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8D58D-2DF8-4635-B525-BD36E6987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5F8E4-2AD9-48FE-B6EC-26DEB6DD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206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52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분선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구분선 슬라이드 제목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2455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AFB1F-0409-45BD-BE1D-DC48499F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D329E-0942-4945-9EB4-C6DCE91D0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934FBD-9F7E-4AAF-B510-35FE7E56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B54FD-9725-4E0B-83E8-2ACF23EF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F9E45-B4FD-447E-8826-F6840A78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2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BA48D-E106-4E4C-808C-DCF3FBDD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57B3FB-24DC-44AE-94DD-5EA0DA373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6F04E-49B7-48E3-8A59-82D48D2A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C7D7C-9F06-4754-9D94-BCB1742E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296ED4-D92E-48F3-952F-1F2EE1F0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6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8B250-1F92-44AF-B1B4-2BA12FE0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877E4-6236-4907-96EE-9C7C02DEF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D9F00A-F333-4333-B21B-D06165EE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FA9C20-77EC-4E9F-B362-3B035235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40329-D10A-4B4E-9940-5277DCAE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D12CC-D562-43A4-98C4-F3ED50E8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5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EEEA5-C366-4901-A323-415F442C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65A284-7A7B-46BD-9E1A-9F91121F4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49A036-688C-40C0-9A3C-BC7C624C6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374C27-A3F1-46EA-8591-0AFE6415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713EE0-C6D2-4DB3-BD20-E9FCB62E1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507E38-0147-4C65-960A-BE96BDA9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C2321E-F532-48F9-815F-9F796EB9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D5AAB7-9715-42A8-AD17-D81862E9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06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60BB3-F209-497A-9514-306ABC5B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B47140-0C5F-4D63-A029-820742C5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AF4327-4A15-4F54-A9FA-59155DD1D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8D2346-66D6-4EB6-8D78-70FDBCAA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7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AE2C19-9726-46A7-BC63-2DCE4915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CA2604-6B7A-4F17-8F71-248D2B0D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A4DB8-6BCF-4F54-AF10-3C7D56D0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9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57C3B-E696-4DE5-968F-077DE7FB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A6A14-8FDD-41A4-A2A3-CCB694C7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FDBBA3-DFE2-447E-8C40-A849164CB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CA2CA7-2733-4C81-9132-B6F062EC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E36C3-F3C6-46F0-8CA9-DF1D1C71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0C3B01-D3CC-451C-B9B1-CBA228DD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4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CE753-2A33-4410-92D2-B006DECBA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3EDDFE-B3F6-4B7F-B843-172B002FC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5D16-70D2-432C-A68D-B7DADB6C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B68767-A4D1-457B-8853-ECF5820D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69652-B6FF-4051-B21E-F7D05021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8F10A-EEE7-4BD5-A5FB-B41E20B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15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6DFF1B-2453-4D02-B8B6-B3F4E9CF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7D39F-73DE-461A-B067-99EFE0D87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F7D14-9874-4836-826A-00D8F030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F2D0B-B25B-4B16-84B8-6B31EB32A4C1}" type="datetimeFigureOut">
              <a:rPr lang="ko-KR" altLang="en-US" smtClean="0"/>
              <a:t>2019-09-11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EC5B4-C33F-439F-96FF-566EA89A1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658D9-FC68-41D9-899F-965143AFD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EEBF9-77F2-440C-AE5A-7BDDD2293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0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anylogic.com/models?public=tru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783691"/>
            <a:ext cx="1662546" cy="498016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800"/>
              </a:lnSpc>
            </a:pPr>
            <a:r>
              <a:rPr lang="en-US" altLang="ko-K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br>
              <a:rPr lang="ko-KR" alt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ZA" sz="1600" b="1" spc="-100" baseline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760" y="4346296"/>
            <a:ext cx="3401478" cy="1192038"/>
          </a:xfrm>
        </p:spPr>
        <p:txBody>
          <a:bodyPr rtlCol="0"/>
          <a:lstStyle/>
          <a:p>
            <a:pPr rtl="0"/>
            <a:r>
              <a:rPr lang="en-US" altLang="ko-KR" spc="-80" dirty="0"/>
              <a:t>201644033 </a:t>
            </a:r>
            <a:r>
              <a:rPr lang="ko-KR" altLang="en-US" spc="-80" dirty="0"/>
              <a:t>정상원</a:t>
            </a:r>
            <a:endParaRPr lang="en-US" altLang="ko-KR" spc="-80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3F6DD5-1BFC-4EDA-B9CB-129582EADFC3}"/>
              </a:ext>
            </a:extLst>
          </p:cNvPr>
          <p:cNvSpPr txBox="1"/>
          <p:nvPr/>
        </p:nvSpPr>
        <p:spPr>
          <a:xfrm>
            <a:off x="664028" y="457199"/>
            <a:ext cx="432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동적인 생산라인 구상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59C37A-8B2D-444F-86BA-11499544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276349"/>
            <a:ext cx="7895154" cy="3197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FC121-E24F-425C-B040-FE7321CCDE18}"/>
              </a:ext>
            </a:extLst>
          </p:cNvPr>
          <p:cNvSpPr txBox="1"/>
          <p:nvPr/>
        </p:nvSpPr>
        <p:spPr>
          <a:xfrm>
            <a:off x="1132114" y="4876800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:  </a:t>
            </a:r>
            <a:r>
              <a:rPr lang="ko-KR" altLang="en-US" dirty="0"/>
              <a:t>컴퓨터 개수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4E858-20F8-412D-BD40-3353C1138567}"/>
              </a:ext>
            </a:extLst>
          </p:cNvPr>
          <p:cNvSpPr txBox="1"/>
          <p:nvPr/>
        </p:nvSpPr>
        <p:spPr>
          <a:xfrm>
            <a:off x="3472542" y="4876800"/>
            <a:ext cx="292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: </a:t>
            </a:r>
            <a:r>
              <a:rPr lang="ko-KR" altLang="en-US" dirty="0"/>
              <a:t>전체 와트</a:t>
            </a:r>
          </a:p>
        </p:txBody>
      </p:sp>
    </p:spTree>
    <p:extLst>
      <p:ext uri="{BB962C8B-B14F-4D97-AF65-F5344CB8AC3E}">
        <p14:creationId xmlns:p14="http://schemas.microsoft.com/office/powerpoint/2010/main" val="319894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441275-836F-4DC4-BE74-70DC4ECC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51201"/>
            <a:ext cx="7351109" cy="3599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54FDE-21D4-46AF-ACD4-67FEC4BC17AB}"/>
              </a:ext>
            </a:extLst>
          </p:cNvPr>
          <p:cNvSpPr txBox="1"/>
          <p:nvPr/>
        </p:nvSpPr>
        <p:spPr>
          <a:xfrm>
            <a:off x="1066800" y="661264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Computer Agent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2FC89-BA1E-4F0B-8265-6B8E5A83FE97}"/>
              </a:ext>
            </a:extLst>
          </p:cNvPr>
          <p:cNvSpPr txBox="1"/>
          <p:nvPr/>
        </p:nvSpPr>
        <p:spPr>
          <a:xfrm>
            <a:off x="1066800" y="5344886"/>
            <a:ext cx="301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:  </a:t>
            </a:r>
            <a:r>
              <a:rPr lang="ko-KR" altLang="en-US" dirty="0"/>
              <a:t>개별 와트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515B65-1E4B-4881-BE48-554E4DC0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9" y="1689326"/>
            <a:ext cx="106680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E80693-E3D8-4FCD-882E-0FEDCA9B9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578" y="1632175"/>
            <a:ext cx="14097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63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DE5321-C9EE-4563-9DEC-376A3BCE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4544865"/>
            <a:ext cx="1985555" cy="8490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1E8FCD-55F9-4484-AFB3-1E6F22FDC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040" y="4544865"/>
            <a:ext cx="1536175" cy="8233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075778-0E60-4C65-9B47-00BE57840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1" y="5421086"/>
            <a:ext cx="5752973" cy="10994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670F31-65DB-42F8-B206-638DFDB5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00" y="112778"/>
            <a:ext cx="6277385" cy="43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9-09-10 23-58-00-541">
            <a:hlinkClick r:id="" action="ppaction://media"/>
            <a:extLst>
              <a:ext uri="{FF2B5EF4-FFF2-40B4-BE49-F238E27FC236}">
                <a16:creationId xmlns:a16="http://schemas.microsoft.com/office/drawing/2014/main" id="{9E6D02CC-559E-4D24-86D6-E9E9C6F7E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280" y="114298"/>
            <a:ext cx="9575119" cy="62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2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CBDDF-838A-46FE-A83D-161CD07BC515}"/>
              </a:ext>
            </a:extLst>
          </p:cNvPr>
          <p:cNvSpPr txBox="1"/>
          <p:nvPr/>
        </p:nvSpPr>
        <p:spPr>
          <a:xfrm>
            <a:off x="881744" y="500743"/>
            <a:ext cx="4528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/>
              <a:t>다음주 계획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A33023-4AAE-4FE7-81EB-7442CFA1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827" y="1417531"/>
            <a:ext cx="6865433" cy="47056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A2CD0E-574A-4CC9-B545-F945A6BF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912" y="1417531"/>
            <a:ext cx="6121117" cy="46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62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11A276-E02A-4ED1-9502-7D1550430833}"/>
              </a:ext>
            </a:extLst>
          </p:cNvPr>
          <p:cNvSpPr txBox="1"/>
          <p:nvPr/>
        </p:nvSpPr>
        <p:spPr>
          <a:xfrm>
            <a:off x="957943" y="849086"/>
            <a:ext cx="77070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다음주 계획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구상 마무리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소스 </a:t>
            </a:r>
            <a:r>
              <a:rPr lang="ko-KR" altLang="en-US" sz="2400" dirty="0" err="1"/>
              <a:t>블럭의</a:t>
            </a:r>
            <a:r>
              <a:rPr lang="ko-KR" altLang="en-US" sz="2400" dirty="0"/>
              <a:t> 다른 </a:t>
            </a:r>
            <a:r>
              <a:rPr lang="ko-KR" altLang="en-US" sz="2400" dirty="0" err="1"/>
              <a:t>대안점</a:t>
            </a:r>
            <a:r>
              <a:rPr lang="ko-KR" altLang="en-US" sz="2400" dirty="0"/>
              <a:t> 찾기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시간당 와트 설정</a:t>
            </a:r>
            <a:r>
              <a:rPr lang="en-US" altLang="ko-KR" sz="2400" dirty="0"/>
              <a:t>, </a:t>
            </a:r>
            <a:r>
              <a:rPr lang="ko-KR" altLang="en-US" sz="2400" dirty="0"/>
              <a:t>딜레이 시간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강의실 컴퓨터 배치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시연 잘되는 영상 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878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D8E590-546C-4FB7-8DCC-1161401D358E}"/>
              </a:ext>
            </a:extLst>
          </p:cNvPr>
          <p:cNvSpPr txBox="1"/>
          <p:nvPr/>
        </p:nvSpPr>
        <p:spPr>
          <a:xfrm>
            <a:off x="2933700" y="1980417"/>
            <a:ext cx="632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학교 전기량 시뮬레이션 </a:t>
            </a:r>
          </a:p>
        </p:txBody>
      </p:sp>
    </p:spTree>
    <p:extLst>
      <p:ext uri="{BB962C8B-B14F-4D97-AF65-F5344CB8AC3E}">
        <p14:creationId xmlns:p14="http://schemas.microsoft.com/office/powerpoint/2010/main" val="348905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896" y="531995"/>
            <a:ext cx="4798912" cy="1166177"/>
          </a:xfrm>
        </p:spPr>
        <p:txBody>
          <a:bodyPr rtlCol="0">
            <a:normAutofit fontScale="90000"/>
          </a:bodyPr>
          <a:lstStyle/>
          <a:p>
            <a:pPr>
              <a:lnSpc>
                <a:spcPts val="5100"/>
              </a:lnSpc>
            </a:pPr>
            <a:r>
              <a:rPr lang="en-US" altLang="ko-KR" sz="5400" dirty="0">
                <a:solidFill>
                  <a:schemeClr val="bg1"/>
                </a:solidFill>
              </a:rPr>
              <a:t>Project schedule</a:t>
            </a:r>
            <a:br>
              <a:rPr lang="en-US" altLang="ko-KR" sz="5400" dirty="0">
                <a:solidFill>
                  <a:schemeClr val="tx1"/>
                </a:solidFill>
              </a:rPr>
            </a:br>
            <a:endParaRPr lang="en-US" altLang="ko-KR" sz="50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896" y="1959766"/>
            <a:ext cx="5759904" cy="4517571"/>
          </a:xfrm>
        </p:spPr>
        <p:txBody>
          <a:bodyPr rtlCol="0">
            <a:normAutofit/>
          </a:bodyPr>
          <a:lstStyle/>
          <a:p>
            <a:pPr marL="514350" indent="-514350" rtl="0">
              <a:buAutoNum type="arabicPeriod"/>
            </a:pPr>
            <a:r>
              <a:rPr lang="ko-KR" altLang="en-US" sz="2800" u="sng" dirty="0">
                <a:solidFill>
                  <a:schemeClr val="tx1"/>
                </a:solidFill>
              </a:rPr>
              <a:t>개발환경</a:t>
            </a:r>
            <a:endParaRPr lang="en-US" altLang="ko-KR" sz="2800" u="sng" dirty="0">
              <a:solidFill>
                <a:schemeClr val="tx1"/>
              </a:solidFill>
            </a:endParaRPr>
          </a:p>
          <a:p>
            <a:pPr marL="514350" indent="-514350" rtl="0">
              <a:buAutoNum type="arabicPeriod"/>
            </a:pPr>
            <a:endParaRPr lang="en-US" altLang="ko-KR" sz="2800" u="sng" dirty="0">
              <a:solidFill>
                <a:schemeClr val="tx1"/>
              </a:solidFill>
            </a:endParaRPr>
          </a:p>
          <a:p>
            <a:pPr rtl="0"/>
            <a:r>
              <a:rPr lang="en-US" altLang="ko-KR" sz="2800" u="sng" dirty="0">
                <a:solidFill>
                  <a:schemeClr val="tx1"/>
                </a:solidFill>
              </a:rPr>
              <a:t>2. Project TimeLine</a:t>
            </a:r>
          </a:p>
          <a:p>
            <a:pPr rtl="0"/>
            <a:endParaRPr lang="en-US" altLang="ko-KR" sz="2800" u="sng" dirty="0">
              <a:solidFill>
                <a:schemeClr val="tx1"/>
              </a:solidFill>
            </a:endParaRPr>
          </a:p>
          <a:p>
            <a:pPr rtl="0"/>
            <a:r>
              <a:rPr lang="en-US" altLang="ko-KR" sz="2800" u="sng" dirty="0">
                <a:solidFill>
                  <a:schemeClr val="tx1"/>
                </a:solidFill>
              </a:rPr>
              <a:t>3. </a:t>
            </a:r>
            <a:r>
              <a:rPr lang="en-US" altLang="ko-KR" sz="2800" u="sng" dirty="0" err="1">
                <a:solidFill>
                  <a:schemeClr val="tx1"/>
                </a:solidFill>
              </a:rPr>
              <a:t>BenchMark</a:t>
            </a:r>
            <a:r>
              <a:rPr lang="en-US" altLang="ko-KR" sz="2800" u="sng" dirty="0">
                <a:solidFill>
                  <a:schemeClr val="tx1"/>
                </a:solidFill>
              </a:rPr>
              <a:t> Modeling</a:t>
            </a:r>
          </a:p>
          <a:p>
            <a:pPr rtl="0"/>
            <a:endParaRPr lang="en-US" altLang="ko-KR" sz="2800" u="sng" dirty="0">
              <a:solidFill>
                <a:schemeClr val="tx1"/>
              </a:solidFill>
            </a:endParaRPr>
          </a:p>
          <a:p>
            <a:pPr rtl="0"/>
            <a:r>
              <a:rPr lang="en-US" altLang="ko-KR" sz="2800" u="sng" dirty="0">
                <a:solidFill>
                  <a:schemeClr val="tx1"/>
                </a:solidFill>
              </a:rPr>
              <a:t>4. </a:t>
            </a:r>
            <a:r>
              <a:rPr lang="ko-KR" altLang="en-US" sz="2800" u="sng" dirty="0">
                <a:solidFill>
                  <a:schemeClr val="tx1"/>
                </a:solidFill>
              </a:rPr>
              <a:t>동적인 라인 시뮬레이션 구상</a:t>
            </a:r>
            <a:endParaRPr lang="en-US" altLang="ko-KR" sz="2800" u="sng" dirty="0">
              <a:solidFill>
                <a:schemeClr val="tx1"/>
              </a:solidFill>
            </a:endParaRPr>
          </a:p>
          <a:p>
            <a:pPr rtl="0"/>
            <a:endParaRPr lang="en-US" altLang="ko-KR" sz="2800" u="sng" dirty="0">
              <a:solidFill>
                <a:schemeClr val="tx1"/>
              </a:solidFill>
            </a:endParaRPr>
          </a:p>
          <a:p>
            <a:pPr rtl="0"/>
            <a:r>
              <a:rPr lang="en-US" altLang="ko-KR" sz="2800" u="sng" dirty="0">
                <a:solidFill>
                  <a:schemeClr val="tx1"/>
                </a:solidFill>
              </a:rPr>
              <a:t>5. </a:t>
            </a:r>
            <a:r>
              <a:rPr lang="ko-KR" altLang="en-US" sz="2800" u="sng" dirty="0">
                <a:solidFill>
                  <a:schemeClr val="tx1"/>
                </a:solidFill>
              </a:rPr>
              <a:t>설계 화면</a:t>
            </a:r>
            <a:endParaRPr lang="en-US" altLang="ko-KR" sz="2800" u="sng" dirty="0">
              <a:solidFill>
                <a:schemeClr val="tx1"/>
              </a:solidFill>
            </a:endParaRPr>
          </a:p>
          <a:p>
            <a:pPr rtl="0"/>
            <a:endParaRPr lang="en-US" altLang="ko-KR" dirty="0">
              <a:solidFill>
                <a:schemeClr val="tx1"/>
              </a:solidFill>
            </a:endParaRPr>
          </a:p>
          <a:p>
            <a:pPr rtl="0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yLogicì ëí ì´ë¯¸ì§ ê²ìê²°ê³¼">
            <a:extLst>
              <a:ext uri="{FF2B5EF4-FFF2-40B4-BE49-F238E27FC236}">
                <a16:creationId xmlns:a16="http://schemas.microsoft.com/office/drawing/2014/main" id="{1F988F6E-84AA-4135-A980-ADB2A101A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858" y="1982559"/>
            <a:ext cx="6163725" cy="267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26903-4C78-4F17-80D3-5DE0D9E83140}"/>
              </a:ext>
            </a:extLst>
          </p:cNvPr>
          <p:cNvSpPr txBox="1"/>
          <p:nvPr/>
        </p:nvSpPr>
        <p:spPr>
          <a:xfrm>
            <a:off x="2030571" y="5153911"/>
            <a:ext cx="837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AnyLogic</a:t>
            </a:r>
            <a:r>
              <a:rPr lang="en-US" altLang="ko-KR" sz="3200" dirty="0"/>
              <a:t> 8.4.0 Personal Learning Version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B13B6-98BB-4BDB-909B-258FED4F8C34}"/>
              </a:ext>
            </a:extLst>
          </p:cNvPr>
          <p:cNvSpPr txBox="1"/>
          <p:nvPr/>
        </p:nvSpPr>
        <p:spPr>
          <a:xfrm>
            <a:off x="671063" y="424543"/>
            <a:ext cx="4757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59342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348BBE-5B88-4F37-8F5B-3AA6B48C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3" y="102734"/>
            <a:ext cx="10303076" cy="4120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A71F32-D477-49D3-8864-329D65F0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02" y="4223656"/>
            <a:ext cx="8718097" cy="2565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8DC3D-0D43-4083-8C99-CFFA56E3A576}"/>
              </a:ext>
            </a:extLst>
          </p:cNvPr>
          <p:cNvSpPr txBox="1"/>
          <p:nvPr/>
        </p:nvSpPr>
        <p:spPr>
          <a:xfrm>
            <a:off x="9557657" y="6008914"/>
            <a:ext cx="263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err="1"/>
              <a:t>ProJect</a:t>
            </a:r>
            <a:r>
              <a:rPr lang="en-US" altLang="ko-KR" u="sng" dirty="0"/>
              <a:t> </a:t>
            </a:r>
            <a:r>
              <a:rPr lang="en-US" altLang="ko-KR" sz="2800" u="sng" dirty="0"/>
              <a:t>TimeLine</a:t>
            </a:r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EBB41E-3701-46C3-99B0-9111C8CA017A}"/>
              </a:ext>
            </a:extLst>
          </p:cNvPr>
          <p:cNvSpPr/>
          <p:nvPr/>
        </p:nvSpPr>
        <p:spPr>
          <a:xfrm>
            <a:off x="2002971" y="772886"/>
            <a:ext cx="2852058" cy="2565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17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B418B-9D82-44E7-9A86-5A449C108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14" y="393020"/>
            <a:ext cx="3875315" cy="543151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BenchMark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9567E-C482-44B7-BC95-B0AAD3DE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43" y="1359423"/>
            <a:ext cx="7229070" cy="5257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B90D6-8C96-41F7-90EA-B434F9CB9F02}"/>
              </a:ext>
            </a:extLst>
          </p:cNvPr>
          <p:cNvSpPr txBox="1"/>
          <p:nvPr/>
        </p:nvSpPr>
        <p:spPr>
          <a:xfrm>
            <a:off x="8098972" y="74809"/>
            <a:ext cx="409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https://cloud.anylogic.com/models?public=true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71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9-09-11 00-14-27-413">
            <a:hlinkClick r:id="" action="ppaction://media"/>
            <a:extLst>
              <a:ext uri="{FF2B5EF4-FFF2-40B4-BE49-F238E27FC236}">
                <a16:creationId xmlns:a16="http://schemas.microsoft.com/office/drawing/2014/main" id="{30D802D7-CCC2-4112-8C76-3D55A3B4B4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7458" y="0"/>
            <a:ext cx="9623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3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556B9C-5C8A-4C08-9F0B-AF6B121AE321}"/>
              </a:ext>
            </a:extLst>
          </p:cNvPr>
          <p:cNvSpPr txBox="1"/>
          <p:nvPr/>
        </p:nvSpPr>
        <p:spPr>
          <a:xfrm>
            <a:off x="2438400" y="1621969"/>
            <a:ext cx="906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7</a:t>
            </a:r>
            <a:r>
              <a:rPr lang="ko-KR" altLang="en-US" sz="2000" dirty="0"/>
              <a:t>호관 </a:t>
            </a:r>
            <a:r>
              <a:rPr lang="en-US" altLang="ko-KR" sz="2000" dirty="0"/>
              <a:t>315    -&gt;            7</a:t>
            </a:r>
            <a:r>
              <a:rPr lang="ko-KR" altLang="en-US" sz="2000" dirty="0"/>
              <a:t>호관 </a:t>
            </a:r>
            <a:r>
              <a:rPr lang="en-US" altLang="ko-KR" sz="2000" dirty="0"/>
              <a:t>3</a:t>
            </a:r>
            <a:r>
              <a:rPr lang="ko-KR" altLang="en-US" sz="2000" dirty="0"/>
              <a:t>층     </a:t>
            </a:r>
            <a:r>
              <a:rPr lang="en-US" altLang="ko-KR" sz="2000" dirty="0"/>
              <a:t>-&gt;       7</a:t>
            </a:r>
            <a:r>
              <a:rPr lang="ko-KR" altLang="en-US" sz="2000" dirty="0"/>
              <a:t>호관 전체</a:t>
            </a:r>
          </a:p>
        </p:txBody>
      </p:sp>
      <p:pic>
        <p:nvPicPr>
          <p:cNvPr id="1026" name="Picture 2" descr="íêµ ìì´ì½ì ëí ì´ë¯¸ì§ ê²ìê²°ê³¼">
            <a:extLst>
              <a:ext uri="{FF2B5EF4-FFF2-40B4-BE49-F238E27FC236}">
                <a16:creationId xmlns:a16="http://schemas.microsoft.com/office/drawing/2014/main" id="{BA09FEA3-2315-4601-9348-3B922971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8" y="22376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¸µ ìì´ì½ì ëí ì´ë¯¸ì§ ê²ìê²°ê³¼">
            <a:extLst>
              <a:ext uri="{FF2B5EF4-FFF2-40B4-BE49-F238E27FC236}">
                <a16:creationId xmlns:a16="http://schemas.microsoft.com/office/drawing/2014/main" id="{33A300FD-BDC4-43FC-A3EB-6C43D647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7" y="22376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°ìì¤ ìì´ì½ì ëí ì´ë¯¸ì§ ê²ìê²°ê³¼">
            <a:extLst>
              <a:ext uri="{FF2B5EF4-FFF2-40B4-BE49-F238E27FC236}">
                <a16:creationId xmlns:a16="http://schemas.microsoft.com/office/drawing/2014/main" id="{DD9A096B-10C6-47AA-94C6-AA1C9E21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950" y="22376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6847A1-15B3-4181-B748-D68769770F58}"/>
              </a:ext>
            </a:extLst>
          </p:cNvPr>
          <p:cNvSpPr txBox="1"/>
          <p:nvPr/>
        </p:nvSpPr>
        <p:spPr>
          <a:xfrm>
            <a:off x="794657" y="348343"/>
            <a:ext cx="1545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초안</a:t>
            </a:r>
          </a:p>
        </p:txBody>
      </p:sp>
    </p:spTree>
    <p:extLst>
      <p:ext uri="{BB962C8B-B14F-4D97-AF65-F5344CB8AC3E}">
        <p14:creationId xmlns:p14="http://schemas.microsoft.com/office/powerpoint/2010/main" val="82583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1AB05A-F97C-4883-BFEE-603E07A10DCE}"/>
              </a:ext>
            </a:extLst>
          </p:cNvPr>
          <p:cNvSpPr txBox="1"/>
          <p:nvPr/>
        </p:nvSpPr>
        <p:spPr>
          <a:xfrm>
            <a:off x="794657" y="348343"/>
            <a:ext cx="154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초안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717ED-5C24-4529-AA25-9DC9042DDB02}"/>
              </a:ext>
            </a:extLst>
          </p:cNvPr>
          <p:cNvSpPr txBox="1"/>
          <p:nvPr/>
        </p:nvSpPr>
        <p:spPr>
          <a:xfrm>
            <a:off x="914400" y="1358052"/>
            <a:ext cx="8360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컴퓨터 개수 조절 </a:t>
            </a:r>
            <a:r>
              <a:rPr lang="en-US" altLang="ko-KR" dirty="0"/>
              <a:t>( </a:t>
            </a:r>
            <a:r>
              <a:rPr lang="ko-KR" altLang="en-US" dirty="0"/>
              <a:t>최대 </a:t>
            </a:r>
            <a:r>
              <a:rPr lang="en-US" altLang="ko-KR" dirty="0"/>
              <a:t>40</a:t>
            </a:r>
            <a:r>
              <a:rPr lang="ko-KR" altLang="en-US" dirty="0"/>
              <a:t>대 </a:t>
            </a:r>
            <a:r>
              <a:rPr lang="en-US" altLang="ko-KR" dirty="0"/>
              <a:t>) </a:t>
            </a:r>
            <a:r>
              <a:rPr lang="ko-KR" altLang="en-US" dirty="0"/>
              <a:t>가능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컴퓨터의 각 전력량 </a:t>
            </a:r>
            <a:r>
              <a:rPr lang="en-US" altLang="ko-KR" dirty="0"/>
              <a:t>+ </a:t>
            </a:r>
            <a:r>
              <a:rPr lang="ko-KR" altLang="en-US" dirty="0"/>
              <a:t>전체 전력량 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각각의 컴퓨터 전력량 랜덤적으로 설정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휴식 </a:t>
            </a:r>
            <a:r>
              <a:rPr lang="en-US" altLang="ko-KR" dirty="0"/>
              <a:t>(Delay) </a:t>
            </a:r>
            <a:r>
              <a:rPr lang="ko-KR" altLang="en-US" dirty="0"/>
              <a:t>시간 설정 </a:t>
            </a:r>
            <a:r>
              <a:rPr lang="en-US" altLang="ko-KR" dirty="0"/>
              <a:t>( </a:t>
            </a:r>
            <a:r>
              <a:rPr lang="ko-KR" altLang="en-US" dirty="0"/>
              <a:t>빈 강의실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하루 </a:t>
            </a:r>
            <a:r>
              <a:rPr lang="en-US" altLang="ko-KR" dirty="0"/>
              <a:t>/</a:t>
            </a:r>
            <a:r>
              <a:rPr lang="ko-KR" altLang="en-US" dirty="0"/>
              <a:t>일주일</a:t>
            </a:r>
            <a:r>
              <a:rPr lang="en-US" altLang="ko-KR" dirty="0"/>
              <a:t>/</a:t>
            </a:r>
            <a:r>
              <a:rPr lang="ko-KR" altLang="en-US" dirty="0"/>
              <a:t>월간 누적 사용량 체크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시뮬레이션 시간 단위 설정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 descr="ì»´í¨í° ì´ë¯¸ì§ì ëí ì´ë¯¸ì§ ê²ìê²°ê³¼">
            <a:extLst>
              <a:ext uri="{FF2B5EF4-FFF2-40B4-BE49-F238E27FC236}">
                <a16:creationId xmlns:a16="http://schemas.microsoft.com/office/drawing/2014/main" id="{0A5185B7-B6DF-43FC-8869-74274059A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36" y="108857"/>
            <a:ext cx="1249195" cy="12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15C41C-7DA1-45AF-B50A-71F3E747484A}"/>
              </a:ext>
            </a:extLst>
          </p:cNvPr>
          <p:cNvSpPr txBox="1"/>
          <p:nvPr/>
        </p:nvSpPr>
        <p:spPr>
          <a:xfrm>
            <a:off x="10243457" y="5668094"/>
            <a:ext cx="230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초안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D70E7-4D44-48D7-89CB-BE15856C5947}"/>
              </a:ext>
            </a:extLst>
          </p:cNvPr>
          <p:cNvSpPr txBox="1"/>
          <p:nvPr/>
        </p:nvSpPr>
        <p:spPr>
          <a:xfrm>
            <a:off x="8512628" y="2634343"/>
            <a:ext cx="3646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강의실 모델링 완성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클릭 이벤트로 강의실 넘나들면서 확인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Picture 6" descr="ê°ìì¤ ìì´ì½ì ëí ì´ë¯¸ì§ ê²ìê²°ê³¼">
            <a:extLst>
              <a:ext uri="{FF2B5EF4-FFF2-40B4-BE49-F238E27FC236}">
                <a16:creationId xmlns:a16="http://schemas.microsoft.com/office/drawing/2014/main" id="{3E933E27-D0A8-4E53-ADE1-80C333D5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28" y="5180595"/>
            <a:ext cx="1148443" cy="11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1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170</Words>
  <Application>Microsoft Office PowerPoint</Application>
  <PresentationFormat>와이드스크린</PresentationFormat>
  <Paragraphs>61</Paragraphs>
  <Slides>15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Times New Roman</vt:lpstr>
      <vt:lpstr>Office 테마</vt:lpstr>
      <vt:lpstr>s/w 프로젝트 </vt:lpstr>
      <vt:lpstr>PowerPoint 프레젠테이션</vt:lpstr>
      <vt:lpstr>Project schedule </vt:lpstr>
      <vt:lpstr>PowerPoint 프레젠테이션</vt:lpstr>
      <vt:lpstr>PowerPoint 프레젠테이션</vt:lpstr>
      <vt:lpstr>BenchMark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s/w 프로젝트</dc:title>
  <dc:creator>샤이비 샤이비</dc:creator>
  <cp:lastModifiedBy>샤이비 샤이비</cp:lastModifiedBy>
  <cp:revision>11</cp:revision>
  <dcterms:created xsi:type="dcterms:W3CDTF">2019-09-10T10:44:06Z</dcterms:created>
  <dcterms:modified xsi:type="dcterms:W3CDTF">2019-09-10T15:48:28Z</dcterms:modified>
</cp:coreProperties>
</file>